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81" r:id="rId11"/>
    <p:sldId id="268" r:id="rId12"/>
    <p:sldId id="269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364" r:id="rId21"/>
    <p:sldId id="365" r:id="rId22"/>
    <p:sldId id="366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Capgemini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5177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2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7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8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3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07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2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1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2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3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3B199-A6ED-42A2-9888-1B8028641E6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Capgemini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F87D4-3718-41DC-9ED8-78526F733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2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Capgemini Internal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99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678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7620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4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38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68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28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3810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60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6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2</Words>
  <Application>Microsoft Office PowerPoint</Application>
  <PresentationFormat>On-screen Show (4:3)</PresentationFormat>
  <Paragraphs>1</Paragraphs>
  <Slides>102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Pugazhenthi</dc:creator>
  <cp:lastModifiedBy>Pugazhenthi</cp:lastModifiedBy>
  <cp:revision>15</cp:revision>
  <dcterms:created xsi:type="dcterms:W3CDTF">2016-07-19T10:16:32Z</dcterms:created>
  <dcterms:modified xsi:type="dcterms:W3CDTF">2016-07-21T09:39:10Z</dcterms:modified>
</cp:coreProperties>
</file>